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3"/>
  </p:notesMasterIdLst>
  <p:sldIdLst>
    <p:sldId id="570"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ieseler, Kelsey D" initials="FKD" lastIdx="12" clrIdx="0"/>
  <p:cmAuthor id="2" name="Forrest Pommier" initials="FP" lastIdx="7" clrIdx="1"/>
  <p:cmAuthor id="3" name="Jacobs, Timothy J" initials="JTJ" lastIdx="6"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5757"/>
    <a:srgbClr val="500000"/>
    <a:srgbClr val="9933FF"/>
    <a:srgbClr val="FF3300"/>
    <a:srgbClr val="42424C"/>
    <a:srgbClr val="332C2C"/>
    <a:srgbClr val="FC74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2AC17C-D621-413D-9013-52095A5B3C54}" v="3" dt="2021-02-04T14:58:35.8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158" autoAdjust="0"/>
    <p:restoredTop sz="95036" autoAdjust="0"/>
  </p:normalViewPr>
  <p:slideViewPr>
    <p:cSldViewPr snapToGrid="0">
      <p:cViewPr varScale="1">
        <p:scale>
          <a:sx n="84" d="100"/>
          <a:sy n="84" d="100"/>
        </p:scale>
        <p:origin x="187" y="67"/>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commentAuthors" Target="commentAuthors.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dullah Bajwa" userId="6aa3c350-8f74-4b1a-8820-006f719b83c8" providerId="ADAL" clId="{032AC17C-D621-413D-9013-52095A5B3C54}"/>
    <pc:docChg chg="undo custSel addSld modSld modMainMaster">
      <pc:chgData name="Abdullah Bajwa" userId="6aa3c350-8f74-4b1a-8820-006f719b83c8" providerId="ADAL" clId="{032AC17C-D621-413D-9013-52095A5B3C54}" dt="2021-02-04T14:59:51.758" v="106" actId="14100"/>
      <pc:docMkLst>
        <pc:docMk/>
      </pc:docMkLst>
      <pc:sldChg chg="addSp modSp add mod">
        <pc:chgData name="Abdullah Bajwa" userId="6aa3c350-8f74-4b1a-8820-006f719b83c8" providerId="ADAL" clId="{032AC17C-D621-413D-9013-52095A5B3C54}" dt="2021-02-04T14:59:51.758" v="106" actId="14100"/>
        <pc:sldMkLst>
          <pc:docMk/>
          <pc:sldMk cId="1736547184" sldId="569"/>
        </pc:sldMkLst>
        <pc:spChg chg="add mod">
          <ac:chgData name="Abdullah Bajwa" userId="6aa3c350-8f74-4b1a-8820-006f719b83c8" providerId="ADAL" clId="{032AC17C-D621-413D-9013-52095A5B3C54}" dt="2021-02-04T14:59:05.302" v="97" actId="20577"/>
          <ac:spMkLst>
            <pc:docMk/>
            <pc:sldMk cId="1736547184" sldId="569"/>
            <ac:spMk id="2" creationId="{3162A342-18D3-462E-8A1E-85098A220494}"/>
          </ac:spMkLst>
        </pc:spChg>
        <pc:spChg chg="mod">
          <ac:chgData name="Abdullah Bajwa" userId="6aa3c350-8f74-4b1a-8820-006f719b83c8" providerId="ADAL" clId="{032AC17C-D621-413D-9013-52095A5B3C54}" dt="2021-02-04T14:59:30.541" v="99" actId="1076"/>
          <ac:spMkLst>
            <pc:docMk/>
            <pc:sldMk cId="1736547184" sldId="569"/>
            <ac:spMk id="3" creationId="{00000000-0000-0000-0000-000000000000}"/>
          </ac:spMkLst>
        </pc:spChg>
        <pc:spChg chg="mod">
          <ac:chgData name="Abdullah Bajwa" userId="6aa3c350-8f74-4b1a-8820-006f719b83c8" providerId="ADAL" clId="{032AC17C-D621-413D-9013-52095A5B3C54}" dt="2021-02-04T14:59:51.758" v="106" actId="14100"/>
          <ac:spMkLst>
            <pc:docMk/>
            <pc:sldMk cId="1736547184" sldId="569"/>
            <ac:spMk id="9" creationId="{16F18CAE-325C-4588-8C9C-CA0B3FD68943}"/>
          </ac:spMkLst>
        </pc:spChg>
        <pc:spChg chg="mod">
          <ac:chgData name="Abdullah Bajwa" userId="6aa3c350-8f74-4b1a-8820-006f719b83c8" providerId="ADAL" clId="{032AC17C-D621-413D-9013-52095A5B3C54}" dt="2021-02-04T14:58:31.474" v="30" actId="1076"/>
          <ac:spMkLst>
            <pc:docMk/>
            <pc:sldMk cId="1736547184" sldId="569"/>
            <ac:spMk id="23" creationId="{00000000-0000-0000-0000-000000000000}"/>
          </ac:spMkLst>
        </pc:spChg>
      </pc:sldChg>
      <pc:sldMasterChg chg="modSldLayout">
        <pc:chgData name="Abdullah Bajwa" userId="6aa3c350-8f74-4b1a-8820-006f719b83c8" providerId="ADAL" clId="{032AC17C-D621-413D-9013-52095A5B3C54}" dt="2021-02-04T14:58:11.039" v="28" actId="14100"/>
        <pc:sldMasterMkLst>
          <pc:docMk/>
          <pc:sldMasterMk cId="1898589738" sldId="2147483663"/>
        </pc:sldMasterMkLst>
        <pc:sldLayoutChg chg="addSp modSp mod">
          <pc:chgData name="Abdullah Bajwa" userId="6aa3c350-8f74-4b1a-8820-006f719b83c8" providerId="ADAL" clId="{032AC17C-D621-413D-9013-52095A5B3C54}" dt="2021-02-04T14:58:11.039" v="28" actId="14100"/>
          <pc:sldLayoutMkLst>
            <pc:docMk/>
            <pc:sldMasterMk cId="1898589738" sldId="2147483663"/>
            <pc:sldLayoutMk cId="2838583172" sldId="2147483665"/>
          </pc:sldLayoutMkLst>
          <pc:spChg chg="mod">
            <ac:chgData name="Abdullah Bajwa" userId="6aa3c350-8f74-4b1a-8820-006f719b83c8" providerId="ADAL" clId="{032AC17C-D621-413D-9013-52095A5B3C54}" dt="2021-02-04T14:57:22.259" v="2" actId="1076"/>
            <ac:spMkLst>
              <pc:docMk/>
              <pc:sldMasterMk cId="1898589738" sldId="2147483663"/>
              <pc:sldLayoutMk cId="2838583172" sldId="2147483665"/>
              <ac:spMk id="7" creationId="{00000000-0000-0000-0000-000000000000}"/>
            </ac:spMkLst>
          </pc:spChg>
          <pc:spChg chg="mod">
            <ac:chgData name="Abdullah Bajwa" userId="6aa3c350-8f74-4b1a-8820-006f719b83c8" providerId="ADAL" clId="{032AC17C-D621-413D-9013-52095A5B3C54}" dt="2021-02-04T14:58:04.746" v="23" actId="1076"/>
            <ac:spMkLst>
              <pc:docMk/>
              <pc:sldMasterMk cId="1898589738" sldId="2147483663"/>
              <pc:sldLayoutMk cId="2838583172" sldId="2147483665"/>
              <ac:spMk id="18" creationId="{00000000-0000-0000-0000-000000000000}"/>
            </ac:spMkLst>
          </pc:spChg>
          <pc:spChg chg="mod">
            <ac:chgData name="Abdullah Bajwa" userId="6aa3c350-8f74-4b1a-8820-006f719b83c8" providerId="ADAL" clId="{032AC17C-D621-413D-9013-52095A5B3C54}" dt="2021-02-04T14:57:50.631" v="18" actId="14100"/>
            <ac:spMkLst>
              <pc:docMk/>
              <pc:sldMasterMk cId="1898589738" sldId="2147483663"/>
              <pc:sldLayoutMk cId="2838583172" sldId="2147483665"/>
              <ac:spMk id="28" creationId="{00000000-0000-0000-0000-000000000000}"/>
            </ac:spMkLst>
          </pc:spChg>
          <pc:spChg chg="mod">
            <ac:chgData name="Abdullah Bajwa" userId="6aa3c350-8f74-4b1a-8820-006f719b83c8" providerId="ADAL" clId="{032AC17C-D621-413D-9013-52095A5B3C54}" dt="2021-02-04T14:57:47.763" v="17" actId="1076"/>
            <ac:spMkLst>
              <pc:docMk/>
              <pc:sldMasterMk cId="1898589738" sldId="2147483663"/>
              <pc:sldLayoutMk cId="2838583172" sldId="2147483665"/>
              <ac:spMk id="33" creationId="{CAC1F9A1-379C-44EE-818D-7A0A5EE68F89}"/>
            </ac:spMkLst>
          </pc:spChg>
          <pc:cxnChg chg="mod">
            <ac:chgData name="Abdullah Bajwa" userId="6aa3c350-8f74-4b1a-8820-006f719b83c8" providerId="ADAL" clId="{032AC17C-D621-413D-9013-52095A5B3C54}" dt="2021-02-04T14:57:58.631" v="21" actId="1076"/>
            <ac:cxnSpMkLst>
              <pc:docMk/>
              <pc:sldMasterMk cId="1898589738" sldId="2147483663"/>
              <pc:sldLayoutMk cId="2838583172" sldId="2147483665"/>
              <ac:cxnSpMk id="10" creationId="{00000000-0000-0000-0000-000000000000}"/>
            </ac:cxnSpMkLst>
          </pc:cxnChg>
          <pc:cxnChg chg="mod">
            <ac:chgData name="Abdullah Bajwa" userId="6aa3c350-8f74-4b1a-8820-006f719b83c8" providerId="ADAL" clId="{032AC17C-D621-413D-9013-52095A5B3C54}" dt="2021-02-04T14:57:58.631" v="21" actId="1076"/>
            <ac:cxnSpMkLst>
              <pc:docMk/>
              <pc:sldMasterMk cId="1898589738" sldId="2147483663"/>
              <pc:sldLayoutMk cId="2838583172" sldId="2147483665"/>
              <ac:cxnSpMk id="19" creationId="{00000000-0000-0000-0000-000000000000}"/>
            </ac:cxnSpMkLst>
          </pc:cxnChg>
          <pc:cxnChg chg="add mod">
            <ac:chgData name="Abdullah Bajwa" userId="6aa3c350-8f74-4b1a-8820-006f719b83c8" providerId="ADAL" clId="{032AC17C-D621-413D-9013-52095A5B3C54}" dt="2021-02-04T14:58:11.039" v="28" actId="14100"/>
            <ac:cxnSpMkLst>
              <pc:docMk/>
              <pc:sldMasterMk cId="1898589738" sldId="2147483663"/>
              <pc:sldLayoutMk cId="2838583172" sldId="2147483665"/>
              <ac:cxnSpMk id="22" creationId="{45940144-B840-4897-AE9A-F9AE872AD2E9}"/>
            </ac:cxnSpMkLst>
          </pc:cxnChg>
        </pc:sldLayoutChg>
      </pc:sldMasterChg>
    </pc:docChg>
  </pc:docChgLst>
</pc:chgInfo>
</file>

<file path=ppt/media/image1.jpeg>
</file>

<file path=ppt/media/image10.jpg>
</file>

<file path=ppt/media/image2.png>
</file>

<file path=ppt/media/image3.tiff>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5CCA3E3-1CB4-4F3C-B9FE-C04AD58A0C91}" type="datetimeFigureOut">
              <a:rPr lang="en-US" smtClean="0"/>
              <a:pPr/>
              <a:t>12/16/2021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42B1B92-E644-4F9C-B47B-81C6A7E39162}" type="slidenum">
              <a:rPr lang="en-US" smtClean="0"/>
              <a:pPr/>
              <a:t>‹#›</a:t>
            </a:fld>
            <a:endParaRPr lang="en-US"/>
          </a:p>
        </p:txBody>
      </p:sp>
    </p:spTree>
    <p:extLst>
      <p:ext uri="{BB962C8B-B14F-4D97-AF65-F5344CB8AC3E}">
        <p14:creationId xmlns:p14="http://schemas.microsoft.com/office/powerpoint/2010/main" val="1677094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42B1B92-E644-4F9C-B47B-81C6A7E39162}" type="slidenum">
              <a:rPr lang="en-US" smtClean="0"/>
              <a:pPr/>
              <a:t>1</a:t>
            </a:fld>
            <a:endParaRPr lang="en-US"/>
          </a:p>
        </p:txBody>
      </p:sp>
    </p:spTree>
    <p:extLst>
      <p:ext uri="{BB962C8B-B14F-4D97-AF65-F5344CB8AC3E}">
        <p14:creationId xmlns:p14="http://schemas.microsoft.com/office/powerpoint/2010/main" val="31566158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rotWithShape="1">
          <a:blip r:embed="rId2" cstate="print">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292781" y="2130430"/>
            <a:ext cx="5984823" cy="1470025"/>
          </a:xfrm>
        </p:spPr>
        <p:txBody>
          <a:bodyPr>
            <a:normAutofit/>
          </a:bodyPr>
          <a:lstStyle>
            <a:lvl1pPr algn="r">
              <a:defRPr sz="3600" b="1">
                <a:solidFill>
                  <a:schemeClr val="bg1"/>
                </a:solidFill>
              </a:defRPr>
            </a:lvl1pPr>
          </a:lstStyle>
          <a:p>
            <a:r>
              <a:rPr lang="en-US"/>
              <a:t>Click to edit Master title style</a:t>
            </a:r>
          </a:p>
        </p:txBody>
      </p:sp>
      <p:sp>
        <p:nvSpPr>
          <p:cNvPr id="3" name="Subtitle 2"/>
          <p:cNvSpPr>
            <a:spLocks noGrp="1"/>
          </p:cNvSpPr>
          <p:nvPr>
            <p:ph type="subTitle" idx="1"/>
          </p:nvPr>
        </p:nvSpPr>
        <p:spPr>
          <a:xfrm>
            <a:off x="4165605" y="3886200"/>
            <a:ext cx="7111999" cy="1752600"/>
          </a:xfrm>
        </p:spPr>
        <p:txBody>
          <a:bodyPr>
            <a:normAutofit/>
          </a:bodyPr>
          <a:lstStyle>
            <a:lvl1pPr marL="0" indent="0" algn="r">
              <a:buNone/>
              <a:defRPr sz="2800">
                <a:solidFill>
                  <a:srgbClr val="FFFFFF"/>
                </a:solidFill>
              </a:defRPr>
            </a:lvl1pPr>
            <a:lvl2pPr marL="457228" indent="0" algn="ctr">
              <a:buNone/>
              <a:defRPr>
                <a:solidFill>
                  <a:schemeClr val="tx1">
                    <a:tint val="75000"/>
                  </a:schemeClr>
                </a:solidFill>
              </a:defRPr>
            </a:lvl2pPr>
            <a:lvl3pPr marL="914456" indent="0" algn="ctr">
              <a:buNone/>
              <a:defRPr>
                <a:solidFill>
                  <a:schemeClr val="tx1">
                    <a:tint val="75000"/>
                  </a:schemeClr>
                </a:solidFill>
              </a:defRPr>
            </a:lvl3pPr>
            <a:lvl4pPr marL="1371686" indent="0" algn="ctr">
              <a:buNone/>
              <a:defRPr>
                <a:solidFill>
                  <a:schemeClr val="tx1">
                    <a:tint val="75000"/>
                  </a:schemeClr>
                </a:solidFill>
              </a:defRPr>
            </a:lvl4pPr>
            <a:lvl5pPr marL="1828914" indent="0" algn="ctr">
              <a:buNone/>
              <a:defRPr>
                <a:solidFill>
                  <a:schemeClr val="tx1">
                    <a:tint val="75000"/>
                  </a:schemeClr>
                </a:solidFill>
              </a:defRPr>
            </a:lvl5pPr>
            <a:lvl6pPr marL="2286143" indent="0" algn="ctr">
              <a:buNone/>
              <a:defRPr>
                <a:solidFill>
                  <a:schemeClr val="tx1">
                    <a:tint val="75000"/>
                  </a:schemeClr>
                </a:solidFill>
              </a:defRPr>
            </a:lvl6pPr>
            <a:lvl7pPr marL="2743371" indent="0" algn="ctr">
              <a:buNone/>
              <a:defRPr>
                <a:solidFill>
                  <a:schemeClr val="tx1">
                    <a:tint val="75000"/>
                  </a:schemeClr>
                </a:solidFill>
              </a:defRPr>
            </a:lvl7pPr>
            <a:lvl8pPr marL="3200600" indent="0" algn="ctr">
              <a:buNone/>
              <a:defRPr>
                <a:solidFill>
                  <a:schemeClr val="tx1">
                    <a:tint val="75000"/>
                  </a:schemeClr>
                </a:solidFill>
              </a:defRPr>
            </a:lvl8pPr>
            <a:lvl9pPr marL="3657828"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7181039F-CB0C-E14D-A7EF-3BACE2CEF4EA}" type="datetimeFigureOut">
              <a:rPr lang="en-US" smtClean="0">
                <a:solidFill>
                  <a:prstClr val="black">
                    <a:tint val="75000"/>
                  </a:prstClr>
                </a:solidFill>
              </a:rPr>
              <a:pPr/>
              <a:t>12/16/2021</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94265A6-8BBF-864B-863C-9248948DDB56}"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80256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0" name="Title 1"/>
          <p:cNvSpPr>
            <a:spLocks noGrp="1"/>
          </p:cNvSpPr>
          <p:nvPr>
            <p:ph type="title"/>
          </p:nvPr>
        </p:nvSpPr>
        <p:spPr>
          <a:xfrm>
            <a:off x="1816586" y="127030"/>
            <a:ext cx="6733690" cy="661014"/>
          </a:xfr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lvl1pPr>
              <a:defRPr lang="en-US" sz="2800">
                <a:solidFill>
                  <a:schemeClr val="tx1"/>
                </a:solidFill>
                <a:effectLst>
                  <a:outerShdw blurRad="38100" dist="38100" dir="2700000" algn="tl">
                    <a:srgbClr val="000000">
                      <a:alpha val="43137"/>
                    </a:srgbClr>
                  </a:outerShdw>
                </a:effectLst>
                <a:latin typeface="+mn-lt"/>
                <a:ea typeface="+mn-ea"/>
                <a:cs typeface="+mn-cs"/>
              </a:defRPr>
            </a:lvl1pPr>
          </a:lstStyle>
          <a:p>
            <a:pPr marL="0" lvl="0"/>
            <a:r>
              <a:rPr lang="en-US" dirty="0"/>
              <a:t>Click to edit Master title style</a:t>
            </a:r>
          </a:p>
        </p:txBody>
      </p:sp>
      <p:pic>
        <p:nvPicPr>
          <p:cNvPr id="17" name="Picture 16" descr="A picture containing graphical user interface, website&#10;&#10;Description automatically generated">
            <a:extLst>
              <a:ext uri="{FF2B5EF4-FFF2-40B4-BE49-F238E27FC236}">
                <a16:creationId xmlns="" xmlns:a16="http://schemas.microsoft.com/office/drawing/2014/main" id="{8A72BFCA-85AC-4D41-BA1F-3601C13E07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9337" y="-7028"/>
            <a:ext cx="1651126" cy="1100751"/>
          </a:xfrm>
          <a:prstGeom prst="rect">
            <a:avLst/>
          </a:prstGeom>
        </p:spPr>
      </p:pic>
      <p:sp>
        <p:nvSpPr>
          <p:cNvPr id="24" name="TextBox 23">
            <a:extLst>
              <a:ext uri="{FF2B5EF4-FFF2-40B4-BE49-F238E27FC236}">
                <a16:creationId xmlns="" xmlns:a16="http://schemas.microsoft.com/office/drawing/2014/main" id="{BA5CA795-3174-406B-BB5A-0454D37DFCBD}"/>
              </a:ext>
            </a:extLst>
          </p:cNvPr>
          <p:cNvSpPr txBox="1"/>
          <p:nvPr userDrawn="1"/>
        </p:nvSpPr>
        <p:spPr>
          <a:xfrm>
            <a:off x="0" y="6457890"/>
            <a:ext cx="12191999" cy="369332"/>
          </a:xfrm>
          <a:prstGeom prst="rect">
            <a:avLst/>
          </a:prstGeom>
          <a:noFill/>
        </p:spPr>
        <p:txBody>
          <a:bodyPr wrap="square">
            <a:spAutoFit/>
          </a:bodyPr>
          <a:lstStyle/>
          <a:p>
            <a:pPr algn="ctr"/>
            <a:r>
              <a:rPr lang="en-US" sz="1800" b="1" spc="300" baseline="0" dirty="0">
                <a:solidFill>
                  <a:srgbClr val="5D2467"/>
                </a:solidFill>
                <a:latin typeface="Imprint MT Shadow" panose="04020605060303030202" pitchFamily="82" charset="0"/>
                <a:cs typeface="Arial" panose="020B0604020202020204" pitchFamily="34" charset="0"/>
              </a:rPr>
              <a:t>D</a:t>
            </a:r>
            <a:r>
              <a:rPr lang="en-US" sz="1400" spc="300" baseline="0" dirty="0">
                <a:latin typeface="Imprint MT Shadow" panose="04020605060303030202" pitchFamily="82" charset="0"/>
                <a:cs typeface="Arial" panose="020B0604020202020204" pitchFamily="34" charset="0"/>
              </a:rPr>
              <a:t>LD </a:t>
            </a:r>
            <a:r>
              <a:rPr lang="en-US" sz="1800" b="1" spc="300" baseline="0" dirty="0">
                <a:solidFill>
                  <a:srgbClr val="5D2467"/>
                </a:solidFill>
                <a:latin typeface="Imprint MT Shadow" panose="04020605060303030202" pitchFamily="82" charset="0"/>
                <a:cs typeface="Arial" panose="020B0604020202020204" pitchFamily="34" charset="0"/>
              </a:rPr>
              <a:t>P</a:t>
            </a:r>
            <a:r>
              <a:rPr lang="en-US" sz="1400" spc="300" baseline="0" dirty="0">
                <a:latin typeface="Imprint MT Shadow" panose="04020605060303030202" pitchFamily="82" charset="0"/>
                <a:cs typeface="Arial" panose="020B0604020202020204" pitchFamily="34" charset="0"/>
              </a:rPr>
              <a:t>ROJECT </a:t>
            </a:r>
            <a:r>
              <a:rPr lang="en-US" sz="1800" b="1" spc="300" baseline="0" dirty="0">
                <a:solidFill>
                  <a:srgbClr val="5D2467"/>
                </a:solidFill>
                <a:latin typeface="Imprint MT Shadow" panose="04020605060303030202" pitchFamily="82" charset="0"/>
                <a:cs typeface="Arial" panose="020B0604020202020204" pitchFamily="34" charset="0"/>
              </a:rPr>
              <a:t>E</a:t>
            </a:r>
            <a:r>
              <a:rPr lang="en-US" sz="1400" spc="300" baseline="0" dirty="0">
                <a:latin typeface="Imprint MT Shadow" panose="04020605060303030202" pitchFamily="82" charset="0"/>
                <a:cs typeface="Arial" panose="020B0604020202020204" pitchFamily="34" charset="0"/>
              </a:rPr>
              <a:t>XHIBITION AND </a:t>
            </a:r>
            <a:r>
              <a:rPr lang="en-US" sz="1800" b="1" spc="300" baseline="0" dirty="0">
                <a:solidFill>
                  <a:srgbClr val="5D2467"/>
                </a:solidFill>
                <a:latin typeface="Imprint MT Shadow" panose="04020605060303030202" pitchFamily="82" charset="0"/>
                <a:cs typeface="Arial" panose="020B0604020202020204" pitchFamily="34" charset="0"/>
              </a:rPr>
              <a:t>C</a:t>
            </a:r>
            <a:r>
              <a:rPr lang="en-US" sz="1400" spc="300" baseline="0" dirty="0">
                <a:latin typeface="Imprint MT Shadow" panose="04020605060303030202" pitchFamily="82" charset="0"/>
                <a:cs typeface="Arial" panose="020B0604020202020204" pitchFamily="34" charset="0"/>
              </a:rPr>
              <a:t>OMPETITION </a:t>
            </a:r>
            <a:r>
              <a:rPr lang="en-US" sz="1800" b="1" spc="300" baseline="0" dirty="0">
                <a:solidFill>
                  <a:srgbClr val="5D2467"/>
                </a:solidFill>
                <a:latin typeface="Imprint MT Shadow" panose="04020605060303030202" pitchFamily="82" charset="0"/>
                <a:cs typeface="Arial" panose="020B0604020202020204" pitchFamily="34" charset="0"/>
              </a:rPr>
              <a:t>( DPEC ) </a:t>
            </a:r>
            <a:r>
              <a:rPr lang="en-US" sz="1800" spc="300" baseline="0" dirty="0">
                <a:solidFill>
                  <a:srgbClr val="5D2467"/>
                </a:solidFill>
                <a:latin typeface="Imprint MT Shadow" panose="04020605060303030202" pitchFamily="82" charset="0"/>
                <a:cs typeface="Arial" panose="020B0604020202020204" pitchFamily="34" charset="0"/>
              </a:rPr>
              <a:t>2021</a:t>
            </a:r>
            <a:endParaRPr lang="en-US" sz="1400" spc="300" baseline="0" dirty="0">
              <a:solidFill>
                <a:srgbClr val="5D2467"/>
              </a:solidFill>
              <a:latin typeface="Imprint MT Shadow" panose="04020605060303030202" pitchFamily="82" charset="0"/>
              <a:cs typeface="Arial" panose="020B0604020202020204" pitchFamily="34" charset="0"/>
            </a:endParaRPr>
          </a:p>
        </p:txBody>
      </p:sp>
      <p:pic>
        <p:nvPicPr>
          <p:cNvPr id="26" name="Picture 25">
            <a:extLst>
              <a:ext uri="{FF2B5EF4-FFF2-40B4-BE49-F238E27FC236}">
                <a16:creationId xmlns="" xmlns:a16="http://schemas.microsoft.com/office/drawing/2014/main" id="{C6501D82-CE7F-4FC1-9F9F-B811CBBBB2E2}"/>
              </a:ext>
            </a:extLst>
          </p:cNvPr>
          <p:cNvPicPr>
            <a:picLocks noChangeAspect="1"/>
          </p:cNvPicPr>
          <p:nvPr userDrawn="1"/>
        </p:nvPicPr>
        <p:blipFill rotWithShape="1">
          <a:blip r:embed="rId3"/>
          <a:srcRect l="5612" t="11788" r="5886" b="22794"/>
          <a:stretch/>
        </p:blipFill>
        <p:spPr>
          <a:xfrm>
            <a:off x="9704322" y="36171"/>
            <a:ext cx="2411626" cy="924980"/>
          </a:xfrm>
          <a:prstGeom prst="rect">
            <a:avLst/>
          </a:prstGeom>
        </p:spPr>
      </p:pic>
    </p:spTree>
    <p:extLst>
      <p:ext uri="{BB962C8B-B14F-4D97-AF65-F5344CB8AC3E}">
        <p14:creationId xmlns:p14="http://schemas.microsoft.com/office/powerpoint/2010/main" val="2838583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900649"/>
            <a:ext cx="10972800" cy="1143000"/>
          </a:xfr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lvl1pPr>
              <a:defRPr lang="en-US" sz="2800">
                <a:effectLst>
                  <a:outerShdw blurRad="38100" dist="38100" dir="2700000" algn="tl">
                    <a:srgbClr val="000000">
                      <a:alpha val="43137"/>
                    </a:srgbClr>
                  </a:outerShdw>
                </a:effectLst>
                <a:latin typeface="+mn-lt"/>
                <a:ea typeface="+mn-ea"/>
                <a:cs typeface="+mn-cs"/>
              </a:defRPr>
            </a:lvl1pPr>
          </a:lstStyle>
          <a:p>
            <a:pPr marL="0" lvl="0"/>
            <a:r>
              <a:rPr lang="en-US"/>
              <a:t>Click to edit Master title style</a:t>
            </a:r>
          </a:p>
        </p:txBody>
      </p:sp>
      <p:sp>
        <p:nvSpPr>
          <p:cNvPr id="3" name="Date Placeholder 2"/>
          <p:cNvSpPr>
            <a:spLocks noGrp="1"/>
          </p:cNvSpPr>
          <p:nvPr>
            <p:ph type="dt" sz="half" idx="10"/>
          </p:nvPr>
        </p:nvSpPr>
        <p:spPr/>
        <p:txBody>
          <a:bodyPr/>
          <a:lstStyle/>
          <a:p>
            <a:fld id="{7181039F-CB0C-E14D-A7EF-3BACE2CEF4EA}" type="datetimeFigureOut">
              <a:rPr lang="en-US" smtClean="0">
                <a:solidFill>
                  <a:prstClr val="black">
                    <a:tint val="75000"/>
                  </a:prstClr>
                </a:solidFill>
              </a:rPr>
              <a:pPr/>
              <a:t>12/16/2021</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94265A6-8BBF-864B-863C-9248948DDB56}" type="slidenum">
              <a:rPr lang="en-US" smtClean="0">
                <a:solidFill>
                  <a:prstClr val="black">
                    <a:tint val="75000"/>
                  </a:prstClr>
                </a:solidFill>
              </a:rPr>
              <a:pPr/>
              <a:t>‹#›</a:t>
            </a:fld>
            <a:endParaRPr lang="en-US">
              <a:solidFill>
                <a:prstClr val="black">
                  <a:tint val="75000"/>
                </a:prstClr>
              </a:solidFill>
            </a:endParaRPr>
          </a:p>
        </p:txBody>
      </p:sp>
      <p:pic>
        <p:nvPicPr>
          <p:cNvPr id="6" name="Picture 5"/>
          <p:cNvPicPr>
            <a:picLocks noChangeAspect="1"/>
          </p:cNvPicPr>
          <p:nvPr userDrawn="1"/>
        </p:nvPicPr>
        <p:blipFill>
          <a:blip r:embed="rId2" cstate="print">
            <a:lum/>
            <a:extLst>
              <a:ext uri="{28A0092B-C50C-407E-A947-70E740481C1C}">
                <a14:useLocalDpi xmlns:a14="http://schemas.microsoft.com/office/drawing/2010/main" val="0"/>
              </a:ext>
            </a:extLst>
          </a:blip>
          <a:stretch>
            <a:fillRect/>
          </a:stretch>
        </p:blipFill>
        <p:spPr>
          <a:xfrm>
            <a:off x="8517735" y="182145"/>
            <a:ext cx="3636166" cy="641513"/>
          </a:xfrm>
          <a:prstGeom prst="rect">
            <a:avLst/>
          </a:prstGeom>
        </p:spPr>
      </p:pic>
      <p:pic>
        <p:nvPicPr>
          <p:cNvPr id="8" name="Picture 2" descr="http://www.hydrocarbonprocessing.com/media/4482/baker-hughes-ge-logo.jp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209464" y="26615"/>
            <a:ext cx="2206196" cy="9525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371423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3"/>
            <a:ext cx="10972800" cy="4525963"/>
          </a:xfrm>
          <a:prstGeom prst="rect">
            <a:avLst/>
          </a:prstGeom>
        </p:spPr>
        <p:txBody>
          <a:bodyPr vert="horz" lIns="91440" tIns="45720" rIns="91440" bIns="45720" rtlCol="0">
            <a:normAutofit/>
          </a:bodyPr>
          <a:lstStyle/>
          <a:p>
            <a:pPr marL="91446" lvl="0" indent="-91446"/>
            <a:r>
              <a:rPr lang="en-US"/>
              <a:t>Click to edit Master text styles</a:t>
            </a:r>
          </a:p>
          <a:p>
            <a:pPr marL="228615" lvl="1" indent="-91446"/>
            <a:r>
              <a:rPr lang="en-US"/>
              <a:t>Second level</a:t>
            </a:r>
          </a:p>
          <a:p>
            <a:pPr marL="365782" lvl="2" indent="-91446"/>
            <a:r>
              <a:rPr lang="en-US"/>
              <a:t>Third level</a:t>
            </a:r>
          </a:p>
          <a:p>
            <a:pPr marL="502952" lvl="3" indent="-91446"/>
            <a:r>
              <a:rPr lang="en-US"/>
              <a:t>Fourth level</a:t>
            </a:r>
          </a:p>
          <a:p>
            <a:pPr marL="640120" lvl="4" indent="-91446"/>
            <a:r>
              <a:rPr lang="en-US"/>
              <a:t>Fifth level</a:t>
            </a:r>
          </a:p>
        </p:txBody>
      </p:sp>
      <p:sp>
        <p:nvSpPr>
          <p:cNvPr id="4" name="Date Placeholder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a:fld id="{7181039F-CB0C-E14D-A7EF-3BACE2CEF4EA}" type="datetimeFigureOut">
              <a:rPr lang="en-US" smtClean="0">
                <a:solidFill>
                  <a:prstClr val="black">
                    <a:tint val="75000"/>
                  </a:prstClr>
                </a:solidFill>
              </a:rPr>
              <a:pPr defTabSz="457200"/>
              <a:t>12/16/2021</a:t>
            </a:fld>
            <a:endParaRPr lang="en-US">
              <a:solidFill>
                <a:prstClr val="black">
                  <a:tint val="75000"/>
                </a:prstClr>
              </a:solidFill>
            </a:endParaRPr>
          </a:p>
        </p:txBody>
      </p:sp>
      <p:sp>
        <p:nvSpPr>
          <p:cNvPr id="5" name="Footer Placeholder 4"/>
          <p:cNvSpPr>
            <a:spLocks noGrp="1"/>
          </p:cNvSpPr>
          <p:nvPr>
            <p:ph type="ftr" sz="quarter" idx="3"/>
          </p:nvPr>
        </p:nvSpPr>
        <p:spPr>
          <a:xfrm>
            <a:off x="4165601" y="6356355"/>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a:endParaRPr lang="en-US">
              <a:solidFill>
                <a:prstClr val="black">
                  <a:tint val="75000"/>
                </a:prstClr>
              </a:solidFill>
            </a:endParaRPr>
          </a:p>
        </p:txBody>
      </p:sp>
      <p:sp>
        <p:nvSpPr>
          <p:cNvPr id="6" name="Slide Number Placeholder 5"/>
          <p:cNvSpPr>
            <a:spLocks noGrp="1"/>
          </p:cNvSpPr>
          <p:nvPr>
            <p:ph type="sldNum" sz="quarter" idx="4"/>
          </p:nvPr>
        </p:nvSpPr>
        <p:spPr>
          <a:xfrm>
            <a:off x="8737601" y="6356355"/>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a:fld id="{A94265A6-8BBF-864B-863C-9248948DDB56}" type="slidenum">
              <a:rPr lang="en-US" smtClean="0">
                <a:solidFill>
                  <a:prstClr val="black">
                    <a:tint val="75000"/>
                  </a:prstClr>
                </a:solidFill>
              </a:rPr>
              <a:pPr defTabSz="457200"/>
              <a:t>‹#›</a:t>
            </a:fld>
            <a:endParaRPr lang="en-US">
              <a:solidFill>
                <a:prstClr val="black">
                  <a:tint val="75000"/>
                </a:prstClr>
              </a:solidFill>
            </a:endParaRPr>
          </a:p>
        </p:txBody>
      </p:sp>
    </p:spTree>
    <p:extLst>
      <p:ext uri="{BB962C8B-B14F-4D97-AF65-F5344CB8AC3E}">
        <p14:creationId xmlns:p14="http://schemas.microsoft.com/office/powerpoint/2010/main" val="1898589738"/>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Lst>
  <p:txStyles>
    <p:titleStyle>
      <a:lvl1pPr algn="ctr" defTabSz="457228" rtl="0" eaLnBrk="1" latinLnBrk="0" hangingPunct="1">
        <a:spcBef>
          <a:spcPct val="0"/>
        </a:spcBef>
        <a:buNone/>
        <a:defRPr sz="4400" kern="1200">
          <a:solidFill>
            <a:schemeClr val="tx1"/>
          </a:solidFill>
          <a:latin typeface="+mj-lt"/>
          <a:ea typeface="+mj-ea"/>
          <a:cs typeface="+mj-cs"/>
        </a:defRPr>
      </a:lvl1pPr>
    </p:titleStyle>
    <p:bodyStyle>
      <a:lvl1pPr marL="342921" indent="-342921" algn="l" defTabSz="457228" rtl="0" eaLnBrk="1" latinLnBrk="0" hangingPunct="1">
        <a:spcBef>
          <a:spcPct val="20000"/>
        </a:spcBef>
        <a:buFont typeface="Arial"/>
        <a:buChar char="•"/>
        <a:defRPr lang="en-US" sz="1401" kern="1200" smtClean="0">
          <a:solidFill>
            <a:schemeClr val="tx1"/>
          </a:solidFill>
          <a:latin typeface="+mn-lt"/>
          <a:ea typeface="+mn-ea"/>
          <a:cs typeface="+mn-cs"/>
        </a:defRPr>
      </a:lvl1pPr>
      <a:lvl2pPr marL="742996" indent="-285768" algn="l" defTabSz="457228" rtl="0" eaLnBrk="1" latinLnBrk="0" hangingPunct="1">
        <a:spcBef>
          <a:spcPct val="20000"/>
        </a:spcBef>
        <a:buFont typeface="Arial"/>
        <a:buChar char="–"/>
        <a:defRPr lang="en-US" sz="1200" kern="1200" smtClean="0">
          <a:solidFill>
            <a:schemeClr val="tx1"/>
          </a:solidFill>
          <a:latin typeface="+mn-lt"/>
          <a:ea typeface="+mn-ea"/>
          <a:cs typeface="+mn-cs"/>
        </a:defRPr>
      </a:lvl2pPr>
      <a:lvl3pPr marL="1143071" indent="-228615" algn="l" defTabSz="457228" rtl="0" eaLnBrk="1" latinLnBrk="0" hangingPunct="1">
        <a:spcBef>
          <a:spcPct val="20000"/>
        </a:spcBef>
        <a:buFont typeface="Arial"/>
        <a:buChar char="•"/>
        <a:defRPr lang="en-US" sz="1100" kern="1200" smtClean="0">
          <a:solidFill>
            <a:schemeClr val="tx1"/>
          </a:solidFill>
          <a:latin typeface="+mn-lt"/>
          <a:ea typeface="+mn-ea"/>
          <a:cs typeface="+mn-cs"/>
        </a:defRPr>
      </a:lvl3pPr>
      <a:lvl4pPr marL="1600300" indent="-228615" algn="l" defTabSz="457228" rtl="0" eaLnBrk="1" latinLnBrk="0" hangingPunct="1">
        <a:spcBef>
          <a:spcPct val="20000"/>
        </a:spcBef>
        <a:buFont typeface="Arial"/>
        <a:buChar char="–"/>
        <a:defRPr lang="en-US" sz="1050" kern="1200" smtClean="0">
          <a:solidFill>
            <a:schemeClr val="tx1"/>
          </a:solidFill>
          <a:latin typeface="+mn-lt"/>
          <a:ea typeface="+mn-ea"/>
          <a:cs typeface="+mn-cs"/>
        </a:defRPr>
      </a:lvl4pPr>
      <a:lvl5pPr marL="2057529" indent="-228615" algn="l" defTabSz="457228" rtl="0" eaLnBrk="1" latinLnBrk="0" hangingPunct="1">
        <a:spcBef>
          <a:spcPct val="20000"/>
        </a:spcBef>
        <a:buFont typeface="Arial"/>
        <a:buChar char="»"/>
        <a:defRPr lang="en-US" sz="1001" kern="1200">
          <a:solidFill>
            <a:schemeClr val="tx1"/>
          </a:solidFill>
          <a:latin typeface="+mn-lt"/>
          <a:ea typeface="+mn-ea"/>
          <a:cs typeface="+mn-cs"/>
        </a:defRPr>
      </a:lvl5pPr>
      <a:lvl6pPr marL="2514758" indent="-228615" algn="l" defTabSz="457228" rtl="0" eaLnBrk="1" latinLnBrk="0" hangingPunct="1">
        <a:spcBef>
          <a:spcPct val="20000"/>
        </a:spcBef>
        <a:buFont typeface="Arial"/>
        <a:buChar char="•"/>
        <a:defRPr sz="2000" kern="1200">
          <a:solidFill>
            <a:schemeClr val="tx1"/>
          </a:solidFill>
          <a:latin typeface="+mn-lt"/>
          <a:ea typeface="+mn-ea"/>
          <a:cs typeface="+mn-cs"/>
        </a:defRPr>
      </a:lvl6pPr>
      <a:lvl7pPr marL="2971986" indent="-228615" algn="l" defTabSz="457228" rtl="0" eaLnBrk="1" latinLnBrk="0" hangingPunct="1">
        <a:spcBef>
          <a:spcPct val="20000"/>
        </a:spcBef>
        <a:buFont typeface="Arial"/>
        <a:buChar char="•"/>
        <a:defRPr sz="2000" kern="1200">
          <a:solidFill>
            <a:schemeClr val="tx1"/>
          </a:solidFill>
          <a:latin typeface="+mn-lt"/>
          <a:ea typeface="+mn-ea"/>
          <a:cs typeface="+mn-cs"/>
        </a:defRPr>
      </a:lvl7pPr>
      <a:lvl8pPr marL="3429214" indent="-228615" algn="l" defTabSz="457228" rtl="0" eaLnBrk="1" latinLnBrk="0" hangingPunct="1">
        <a:spcBef>
          <a:spcPct val="20000"/>
        </a:spcBef>
        <a:buFont typeface="Arial"/>
        <a:buChar char="•"/>
        <a:defRPr sz="2000" kern="1200">
          <a:solidFill>
            <a:schemeClr val="tx1"/>
          </a:solidFill>
          <a:latin typeface="+mn-lt"/>
          <a:ea typeface="+mn-ea"/>
          <a:cs typeface="+mn-cs"/>
        </a:defRPr>
      </a:lvl8pPr>
      <a:lvl9pPr marL="3886444" indent="-228615" algn="l" defTabSz="457228"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28" rtl="0" eaLnBrk="1" latinLnBrk="0" hangingPunct="1">
        <a:defRPr sz="1801" kern="1200">
          <a:solidFill>
            <a:schemeClr val="tx1"/>
          </a:solidFill>
          <a:latin typeface="+mn-lt"/>
          <a:ea typeface="+mn-ea"/>
          <a:cs typeface="+mn-cs"/>
        </a:defRPr>
      </a:lvl1pPr>
      <a:lvl2pPr marL="457228" algn="l" defTabSz="457228" rtl="0" eaLnBrk="1" latinLnBrk="0" hangingPunct="1">
        <a:defRPr sz="1801" kern="1200">
          <a:solidFill>
            <a:schemeClr val="tx1"/>
          </a:solidFill>
          <a:latin typeface="+mn-lt"/>
          <a:ea typeface="+mn-ea"/>
          <a:cs typeface="+mn-cs"/>
        </a:defRPr>
      </a:lvl2pPr>
      <a:lvl3pPr marL="914456" algn="l" defTabSz="457228" rtl="0" eaLnBrk="1" latinLnBrk="0" hangingPunct="1">
        <a:defRPr sz="1801" kern="1200">
          <a:solidFill>
            <a:schemeClr val="tx1"/>
          </a:solidFill>
          <a:latin typeface="+mn-lt"/>
          <a:ea typeface="+mn-ea"/>
          <a:cs typeface="+mn-cs"/>
        </a:defRPr>
      </a:lvl3pPr>
      <a:lvl4pPr marL="1371686" algn="l" defTabSz="457228" rtl="0" eaLnBrk="1" latinLnBrk="0" hangingPunct="1">
        <a:defRPr sz="1801" kern="1200">
          <a:solidFill>
            <a:schemeClr val="tx1"/>
          </a:solidFill>
          <a:latin typeface="+mn-lt"/>
          <a:ea typeface="+mn-ea"/>
          <a:cs typeface="+mn-cs"/>
        </a:defRPr>
      </a:lvl4pPr>
      <a:lvl5pPr marL="1828914" algn="l" defTabSz="457228" rtl="0" eaLnBrk="1" latinLnBrk="0" hangingPunct="1">
        <a:defRPr sz="1801" kern="1200">
          <a:solidFill>
            <a:schemeClr val="tx1"/>
          </a:solidFill>
          <a:latin typeface="+mn-lt"/>
          <a:ea typeface="+mn-ea"/>
          <a:cs typeface="+mn-cs"/>
        </a:defRPr>
      </a:lvl5pPr>
      <a:lvl6pPr marL="2286143" algn="l" defTabSz="457228" rtl="0" eaLnBrk="1" latinLnBrk="0" hangingPunct="1">
        <a:defRPr sz="1801" kern="1200">
          <a:solidFill>
            <a:schemeClr val="tx1"/>
          </a:solidFill>
          <a:latin typeface="+mn-lt"/>
          <a:ea typeface="+mn-ea"/>
          <a:cs typeface="+mn-cs"/>
        </a:defRPr>
      </a:lvl6pPr>
      <a:lvl7pPr marL="2743371" algn="l" defTabSz="457228" rtl="0" eaLnBrk="1" latinLnBrk="0" hangingPunct="1">
        <a:defRPr sz="1801" kern="1200">
          <a:solidFill>
            <a:schemeClr val="tx1"/>
          </a:solidFill>
          <a:latin typeface="+mn-lt"/>
          <a:ea typeface="+mn-ea"/>
          <a:cs typeface="+mn-cs"/>
        </a:defRPr>
      </a:lvl7pPr>
      <a:lvl8pPr marL="3200600" algn="l" defTabSz="457228" rtl="0" eaLnBrk="1" latinLnBrk="0" hangingPunct="1">
        <a:defRPr sz="1801" kern="1200">
          <a:solidFill>
            <a:schemeClr val="tx1"/>
          </a:solidFill>
          <a:latin typeface="+mn-lt"/>
          <a:ea typeface="+mn-ea"/>
          <a:cs typeface="+mn-cs"/>
        </a:defRPr>
      </a:lvl8pPr>
      <a:lvl9pPr marL="3657828" algn="l" defTabSz="457228"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11" name="Text Placeholder 1"/>
          <p:cNvSpPr txBox="1">
            <a:spLocks/>
          </p:cNvSpPr>
          <p:nvPr/>
        </p:nvSpPr>
        <p:spPr>
          <a:xfrm>
            <a:off x="3752893" y="988187"/>
            <a:ext cx="4840601" cy="2697405"/>
          </a:xfrm>
          <a:prstGeom prst="rect">
            <a:avLst/>
          </a:prstGeom>
          <a:solidFill>
            <a:schemeClr val="tx2">
              <a:alpha val="88000"/>
            </a:schemeClr>
          </a:solidFill>
          <a:effectLst/>
        </p:spPr>
        <p:txBody>
          <a:bodyPr vert="horz" lIns="91440" tIns="45720" rIns="91440" bIns="45720" rtlCol="0">
            <a:normAutofit fontScale="92500"/>
          </a:bodyPr>
          <a:lstStyle>
            <a:lvl1pPr marL="91446" indent="-91446" algn="l" defTabSz="457228" rtl="0" eaLnBrk="1" latinLnBrk="0" hangingPunct="1">
              <a:spcBef>
                <a:spcPct val="20000"/>
              </a:spcBef>
              <a:buFont typeface="Arial"/>
              <a:buChar char="•"/>
              <a:defRPr lang="en-US" sz="1401" kern="1200">
                <a:solidFill>
                  <a:schemeClr val="tx1"/>
                </a:solidFill>
                <a:latin typeface="+mn-lt"/>
                <a:ea typeface="+mn-ea"/>
                <a:cs typeface="+mn-cs"/>
              </a:defRPr>
            </a:lvl1pPr>
            <a:lvl2pPr marL="228615" indent="-91446" algn="l" defTabSz="457228" rtl="0" eaLnBrk="1" latinLnBrk="0" hangingPunct="1">
              <a:spcBef>
                <a:spcPct val="20000"/>
              </a:spcBef>
              <a:buFont typeface="Arial"/>
              <a:buChar char="–"/>
              <a:defRPr lang="en-US" sz="1200" kern="1200">
                <a:solidFill>
                  <a:schemeClr val="tx1"/>
                </a:solidFill>
                <a:latin typeface="+mn-lt"/>
                <a:ea typeface="+mn-ea"/>
                <a:cs typeface="+mn-cs"/>
              </a:defRPr>
            </a:lvl2pPr>
            <a:lvl3pPr marL="365782" indent="-91446" algn="l" defTabSz="457228" rtl="0" eaLnBrk="1" latinLnBrk="0" hangingPunct="1">
              <a:spcBef>
                <a:spcPct val="20000"/>
              </a:spcBef>
              <a:buFont typeface="Arial"/>
              <a:buChar char="•"/>
              <a:defRPr lang="en-US" sz="1100" kern="1200">
                <a:solidFill>
                  <a:schemeClr val="tx1"/>
                </a:solidFill>
                <a:latin typeface="+mn-lt"/>
                <a:ea typeface="+mn-ea"/>
                <a:cs typeface="+mn-cs"/>
              </a:defRPr>
            </a:lvl3pPr>
            <a:lvl4pPr marL="502952" indent="-91446" algn="l" defTabSz="457228" rtl="0" eaLnBrk="1" latinLnBrk="0" hangingPunct="1">
              <a:spcBef>
                <a:spcPct val="20000"/>
              </a:spcBef>
              <a:buFont typeface="Arial"/>
              <a:buChar char="–"/>
              <a:defRPr lang="en-US" sz="1050" kern="1200">
                <a:solidFill>
                  <a:schemeClr val="tx1"/>
                </a:solidFill>
                <a:latin typeface="+mn-lt"/>
                <a:ea typeface="+mn-ea"/>
                <a:cs typeface="+mn-cs"/>
              </a:defRPr>
            </a:lvl4pPr>
            <a:lvl5pPr marL="640120" indent="-91446" algn="l" defTabSz="457228" rtl="0" eaLnBrk="1" latinLnBrk="0" hangingPunct="1">
              <a:spcBef>
                <a:spcPct val="20000"/>
              </a:spcBef>
              <a:buFont typeface="Arial"/>
              <a:buChar char="»"/>
              <a:defRPr lang="en-US" sz="1001" kern="1200">
                <a:solidFill>
                  <a:schemeClr val="tx1"/>
                </a:solidFill>
                <a:latin typeface="+mn-lt"/>
                <a:ea typeface="+mn-ea"/>
                <a:cs typeface="+mn-cs"/>
              </a:defRPr>
            </a:lvl5pPr>
            <a:lvl6pPr marL="2514758" indent="-228615" algn="l" defTabSz="457228" rtl="0" eaLnBrk="1" latinLnBrk="0" hangingPunct="1">
              <a:spcBef>
                <a:spcPct val="20000"/>
              </a:spcBef>
              <a:buFont typeface="Arial"/>
              <a:buChar char="•"/>
              <a:defRPr sz="2000" kern="1200">
                <a:solidFill>
                  <a:schemeClr val="tx1"/>
                </a:solidFill>
                <a:latin typeface="+mn-lt"/>
                <a:ea typeface="+mn-ea"/>
                <a:cs typeface="+mn-cs"/>
              </a:defRPr>
            </a:lvl6pPr>
            <a:lvl7pPr marL="2971986" indent="-228615" algn="l" defTabSz="457228" rtl="0" eaLnBrk="1" latinLnBrk="0" hangingPunct="1">
              <a:spcBef>
                <a:spcPct val="20000"/>
              </a:spcBef>
              <a:buFont typeface="Arial"/>
              <a:buChar char="•"/>
              <a:defRPr sz="2000" kern="1200">
                <a:solidFill>
                  <a:schemeClr val="tx1"/>
                </a:solidFill>
                <a:latin typeface="+mn-lt"/>
                <a:ea typeface="+mn-ea"/>
                <a:cs typeface="+mn-cs"/>
              </a:defRPr>
            </a:lvl7pPr>
            <a:lvl8pPr marL="3429214" indent="-228615" algn="l" defTabSz="457228" rtl="0" eaLnBrk="1" latinLnBrk="0" hangingPunct="1">
              <a:spcBef>
                <a:spcPct val="20000"/>
              </a:spcBef>
              <a:buFont typeface="Arial"/>
              <a:buChar char="•"/>
              <a:defRPr sz="2000" kern="1200">
                <a:solidFill>
                  <a:schemeClr val="tx1"/>
                </a:solidFill>
                <a:latin typeface="+mn-lt"/>
                <a:ea typeface="+mn-ea"/>
                <a:cs typeface="+mn-cs"/>
              </a:defRPr>
            </a:lvl8pPr>
            <a:lvl9pPr marL="3886444" indent="-228615" algn="l" defTabSz="457228"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400" dirty="0" smtClean="0">
                <a:solidFill>
                  <a:schemeClr val="bg1"/>
                </a:solidFill>
              </a:rPr>
              <a:t>Introduction</a:t>
            </a:r>
            <a:endParaRPr lang="en-US" sz="1200" dirty="0">
              <a:solidFill>
                <a:schemeClr val="bg1"/>
              </a:solidFill>
            </a:endParaRPr>
          </a:p>
          <a:p>
            <a:pPr marL="0" indent="0">
              <a:buNone/>
            </a:pPr>
            <a:r>
              <a:rPr lang="en-US" sz="1200" dirty="0">
                <a:solidFill>
                  <a:schemeClr val="bg1"/>
                </a:solidFill>
              </a:rPr>
              <a:t>This project is an FPGA emulation of the game flappy bird, released in 2012. The game went on to be immensely popular. This project tries to recapture the essence of the game with the help of an FPGA board. The project is created using the knowledge and skills taught to us during the Digital Logic Design course. We have used the </a:t>
            </a:r>
            <a:r>
              <a:rPr lang="en-US" sz="1200" dirty="0" err="1">
                <a:solidFill>
                  <a:schemeClr val="bg1"/>
                </a:solidFill>
              </a:rPr>
              <a:t>Artix</a:t>
            </a:r>
            <a:r>
              <a:rPr lang="en-US" sz="1200" dirty="0">
                <a:solidFill>
                  <a:schemeClr val="bg1"/>
                </a:solidFill>
              </a:rPr>
              <a:t> 7 FPGA board which is connected to the CPU via </a:t>
            </a:r>
            <a:r>
              <a:rPr lang="en-US" sz="1200" dirty="0" smtClean="0">
                <a:solidFill>
                  <a:schemeClr val="bg1"/>
                </a:solidFill>
              </a:rPr>
              <a:t>micro USB. </a:t>
            </a:r>
            <a:r>
              <a:rPr lang="en-US" sz="1200" dirty="0">
                <a:solidFill>
                  <a:schemeClr val="bg1"/>
                </a:solidFill>
              </a:rPr>
              <a:t>The programming is done </a:t>
            </a:r>
            <a:r>
              <a:rPr lang="en-US" sz="1200" dirty="0" smtClean="0">
                <a:solidFill>
                  <a:schemeClr val="bg1"/>
                </a:solidFill>
              </a:rPr>
              <a:t>on </a:t>
            </a:r>
            <a:r>
              <a:rPr lang="en-US" sz="1200" dirty="0">
                <a:solidFill>
                  <a:schemeClr val="bg1"/>
                </a:solidFill>
              </a:rPr>
              <a:t>HDL </a:t>
            </a:r>
            <a:r>
              <a:rPr lang="en-US" sz="1200" dirty="0" smtClean="0">
                <a:solidFill>
                  <a:schemeClr val="bg1"/>
                </a:solidFill>
              </a:rPr>
              <a:t>Verilog, which was </a:t>
            </a:r>
            <a:r>
              <a:rPr lang="en-US" sz="1200" dirty="0">
                <a:solidFill>
                  <a:schemeClr val="bg1"/>
                </a:solidFill>
              </a:rPr>
              <a:t>taught during the course. Input for this project is the keyboard connected to the FPGA board through the USB connecter J2. The key </a:t>
            </a:r>
            <a:r>
              <a:rPr lang="en-US" sz="1200" dirty="0" smtClean="0">
                <a:solidFill>
                  <a:schemeClr val="bg1"/>
                </a:solidFill>
              </a:rPr>
              <a:t>‘x’ </a:t>
            </a:r>
            <a:r>
              <a:rPr lang="en-US" sz="1200" dirty="0">
                <a:solidFill>
                  <a:schemeClr val="bg1"/>
                </a:solidFill>
              </a:rPr>
              <a:t>being used to reset the game</a:t>
            </a:r>
            <a:r>
              <a:rPr lang="en-US" sz="1200" dirty="0" smtClean="0">
                <a:solidFill>
                  <a:schemeClr val="bg1"/>
                </a:solidFill>
              </a:rPr>
              <a:t>, key ‘w’ </a:t>
            </a:r>
            <a:r>
              <a:rPr lang="en-US" sz="1200" dirty="0">
                <a:solidFill>
                  <a:schemeClr val="bg1"/>
                </a:solidFill>
              </a:rPr>
              <a:t>used to move the bird in an upward position and </a:t>
            </a:r>
            <a:r>
              <a:rPr lang="en-US" sz="1200" dirty="0" smtClean="0">
                <a:solidFill>
                  <a:schemeClr val="bg1"/>
                </a:solidFill>
              </a:rPr>
              <a:t>key ‘s’ is </a:t>
            </a:r>
            <a:r>
              <a:rPr lang="en-US" sz="1200" dirty="0">
                <a:solidFill>
                  <a:schemeClr val="bg1"/>
                </a:solidFill>
              </a:rPr>
              <a:t>used to move the bird downward. The output used is a VGA output where pixels are configured to emulate the game. The project is a Moore model, since, our project's next state is dependent only on the current state of the project.</a:t>
            </a:r>
            <a:endParaRPr lang="en-US" sz="1200" dirty="0">
              <a:solidFill>
                <a:schemeClr val="bg1"/>
              </a:solidFill>
              <a:latin typeface="Arial"/>
            </a:endParaRPr>
          </a:p>
        </p:txBody>
      </p:sp>
      <p:sp useBgFill="1">
        <p:nvSpPr>
          <p:cNvPr id="21" name="Text Placeholder 1">
            <a:extLst>
              <a:ext uri="{FF2B5EF4-FFF2-40B4-BE49-F238E27FC236}">
                <a16:creationId xmlns="" xmlns:a16="http://schemas.microsoft.com/office/drawing/2014/main" id="{A7EEA4C8-E9E8-4C78-AB95-B4389FF43BED}"/>
              </a:ext>
            </a:extLst>
          </p:cNvPr>
          <p:cNvSpPr txBox="1">
            <a:spLocks/>
          </p:cNvSpPr>
          <p:nvPr/>
        </p:nvSpPr>
        <p:spPr>
          <a:xfrm>
            <a:off x="418195" y="4275896"/>
            <a:ext cx="2813170" cy="400062"/>
          </a:xfrm>
          <a:prstGeom prst="rect">
            <a:avLst/>
          </a:prstGeom>
        </p:spPr>
        <p:txBody>
          <a:bodyPr vert="horz" lIns="91440" tIns="45720" rIns="91440" bIns="45720" rtlCol="0">
            <a:normAutofit fontScale="85000" lnSpcReduction="10000"/>
          </a:bodyPr>
          <a:lstStyle>
            <a:lvl1pPr marL="91446" indent="-91446" algn="l" defTabSz="457228" rtl="0" eaLnBrk="1" latinLnBrk="0" hangingPunct="1">
              <a:spcBef>
                <a:spcPct val="20000"/>
              </a:spcBef>
              <a:buFont typeface="Arial"/>
              <a:buChar char="•"/>
              <a:defRPr lang="en-US" sz="1401" kern="1200">
                <a:solidFill>
                  <a:schemeClr val="tx1"/>
                </a:solidFill>
                <a:latin typeface="+mn-lt"/>
                <a:ea typeface="+mn-ea"/>
                <a:cs typeface="+mn-cs"/>
              </a:defRPr>
            </a:lvl1pPr>
            <a:lvl2pPr marL="228615" indent="-91446" algn="l" defTabSz="457228" rtl="0" eaLnBrk="1" latinLnBrk="0" hangingPunct="1">
              <a:spcBef>
                <a:spcPct val="20000"/>
              </a:spcBef>
              <a:buFont typeface="Arial"/>
              <a:buChar char="–"/>
              <a:defRPr lang="en-US" sz="1200" kern="1200">
                <a:solidFill>
                  <a:schemeClr val="tx1"/>
                </a:solidFill>
                <a:latin typeface="+mn-lt"/>
                <a:ea typeface="+mn-ea"/>
                <a:cs typeface="+mn-cs"/>
              </a:defRPr>
            </a:lvl2pPr>
            <a:lvl3pPr marL="365782" indent="-91446" algn="l" defTabSz="457228" rtl="0" eaLnBrk="1" latinLnBrk="0" hangingPunct="1">
              <a:spcBef>
                <a:spcPct val="20000"/>
              </a:spcBef>
              <a:buFont typeface="Arial"/>
              <a:buChar char="•"/>
              <a:defRPr lang="en-US" sz="1100" kern="1200">
                <a:solidFill>
                  <a:schemeClr val="tx1"/>
                </a:solidFill>
                <a:latin typeface="+mn-lt"/>
                <a:ea typeface="+mn-ea"/>
                <a:cs typeface="+mn-cs"/>
              </a:defRPr>
            </a:lvl3pPr>
            <a:lvl4pPr marL="502952" indent="-91446" algn="l" defTabSz="457228" rtl="0" eaLnBrk="1" latinLnBrk="0" hangingPunct="1">
              <a:spcBef>
                <a:spcPct val="20000"/>
              </a:spcBef>
              <a:buFont typeface="Arial"/>
              <a:buChar char="–"/>
              <a:defRPr lang="en-US" sz="1050" kern="1200">
                <a:solidFill>
                  <a:schemeClr val="tx1"/>
                </a:solidFill>
                <a:latin typeface="+mn-lt"/>
                <a:ea typeface="+mn-ea"/>
                <a:cs typeface="+mn-cs"/>
              </a:defRPr>
            </a:lvl4pPr>
            <a:lvl5pPr marL="640120" indent="-91446" algn="l" defTabSz="457228" rtl="0" eaLnBrk="1" latinLnBrk="0" hangingPunct="1">
              <a:spcBef>
                <a:spcPct val="20000"/>
              </a:spcBef>
              <a:buFont typeface="Arial"/>
              <a:buChar char="»"/>
              <a:defRPr lang="en-US" sz="1001" kern="1200">
                <a:solidFill>
                  <a:schemeClr val="tx1"/>
                </a:solidFill>
                <a:latin typeface="+mn-lt"/>
                <a:ea typeface="+mn-ea"/>
                <a:cs typeface="+mn-cs"/>
              </a:defRPr>
            </a:lvl5pPr>
            <a:lvl6pPr marL="2514758" indent="-228615" algn="l" defTabSz="457228" rtl="0" eaLnBrk="1" latinLnBrk="0" hangingPunct="1">
              <a:spcBef>
                <a:spcPct val="20000"/>
              </a:spcBef>
              <a:buFont typeface="Arial"/>
              <a:buChar char="•"/>
              <a:defRPr sz="2000" kern="1200">
                <a:solidFill>
                  <a:schemeClr val="tx1"/>
                </a:solidFill>
                <a:latin typeface="+mn-lt"/>
                <a:ea typeface="+mn-ea"/>
                <a:cs typeface="+mn-cs"/>
              </a:defRPr>
            </a:lvl6pPr>
            <a:lvl7pPr marL="2971986" indent="-228615" algn="l" defTabSz="457228" rtl="0" eaLnBrk="1" latinLnBrk="0" hangingPunct="1">
              <a:spcBef>
                <a:spcPct val="20000"/>
              </a:spcBef>
              <a:buFont typeface="Arial"/>
              <a:buChar char="•"/>
              <a:defRPr sz="2000" kern="1200">
                <a:solidFill>
                  <a:schemeClr val="tx1"/>
                </a:solidFill>
                <a:latin typeface="+mn-lt"/>
                <a:ea typeface="+mn-ea"/>
                <a:cs typeface="+mn-cs"/>
              </a:defRPr>
            </a:lvl7pPr>
            <a:lvl8pPr marL="3429214" indent="-228615" algn="l" defTabSz="457228" rtl="0" eaLnBrk="1" latinLnBrk="0" hangingPunct="1">
              <a:spcBef>
                <a:spcPct val="20000"/>
              </a:spcBef>
              <a:buFont typeface="Arial"/>
              <a:buChar char="•"/>
              <a:defRPr sz="2000" kern="1200">
                <a:solidFill>
                  <a:schemeClr val="tx1"/>
                </a:solidFill>
                <a:latin typeface="+mn-lt"/>
                <a:ea typeface="+mn-ea"/>
                <a:cs typeface="+mn-cs"/>
              </a:defRPr>
            </a:lvl8pPr>
            <a:lvl9pPr marL="3886444" indent="-228615" algn="l" defTabSz="457228"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sz="1800" dirty="0"/>
              <a:t>Hardware Resource </a:t>
            </a:r>
            <a:r>
              <a:rPr sz="1800" dirty="0" smtClean="0"/>
              <a:t>Utilization</a:t>
            </a:r>
            <a:endParaRPr sz="1800" dirty="0"/>
          </a:p>
        </p:txBody>
      </p:sp>
      <p:sp>
        <p:nvSpPr>
          <p:cNvPr id="6" name="Rectangle 5"/>
          <p:cNvSpPr/>
          <p:nvPr/>
        </p:nvSpPr>
        <p:spPr>
          <a:xfrm>
            <a:off x="4785320" y="3244334"/>
            <a:ext cx="184731" cy="646331"/>
          </a:xfrm>
          <a:prstGeom prst="rect">
            <a:avLst/>
          </a:prstGeom>
        </p:spPr>
        <p:txBody>
          <a:bodyPr wrap="none">
            <a:spAutoFit/>
          </a:bodyPr>
          <a:lstStyle/>
          <a:p>
            <a:endParaRPr lang="en-US" dirty="0"/>
          </a:p>
          <a:p>
            <a:endParaRPr lang="en-US" dirty="0"/>
          </a:p>
        </p:txBody>
      </p:sp>
      <p:sp>
        <p:nvSpPr>
          <p:cNvPr id="10" name="Title 9"/>
          <p:cNvSpPr>
            <a:spLocks noGrp="1"/>
          </p:cNvSpPr>
          <p:nvPr>
            <p:ph type="title"/>
          </p:nvPr>
        </p:nvSpPr>
        <p:spPr>
          <a:xfrm>
            <a:off x="2782685" y="-35123"/>
            <a:ext cx="6304044" cy="1076394"/>
          </a:xfrm>
          <a:noFill/>
          <a:effectLst/>
        </p:spPr>
        <p:txBody>
          <a:bodyPr>
            <a:normAutofit/>
          </a:bodyPr>
          <a:lstStyle/>
          <a:p>
            <a:r>
              <a:rPr lang="en-US" dirty="0" smtClean="0">
                <a:solidFill>
                  <a:srgbClr val="0070C0"/>
                </a:solidFill>
              </a:rPr>
              <a:t>Flappy bird</a:t>
            </a:r>
            <a:br>
              <a:rPr lang="en-US" dirty="0" smtClean="0">
                <a:solidFill>
                  <a:srgbClr val="0070C0"/>
                </a:solidFill>
              </a:rPr>
            </a:br>
            <a:r>
              <a:rPr lang="en-US" sz="1300" dirty="0" smtClean="0">
                <a:solidFill>
                  <a:srgbClr val="0070C0"/>
                </a:solidFill>
              </a:rPr>
              <a:t>Ali </a:t>
            </a:r>
            <a:r>
              <a:rPr lang="en-US" sz="1300" dirty="0" err="1" smtClean="0">
                <a:solidFill>
                  <a:srgbClr val="0070C0"/>
                </a:solidFill>
              </a:rPr>
              <a:t>Asghar</a:t>
            </a:r>
            <a:r>
              <a:rPr lang="en-US" sz="1300" dirty="0" smtClean="0">
                <a:solidFill>
                  <a:srgbClr val="0070C0"/>
                </a:solidFill>
              </a:rPr>
              <a:t>, </a:t>
            </a:r>
            <a:r>
              <a:rPr lang="en-US" sz="1300" dirty="0" err="1" smtClean="0">
                <a:solidFill>
                  <a:srgbClr val="0070C0"/>
                </a:solidFill>
              </a:rPr>
              <a:t>Musab</a:t>
            </a:r>
            <a:r>
              <a:rPr lang="en-US" sz="1300" dirty="0" smtClean="0">
                <a:solidFill>
                  <a:srgbClr val="0070C0"/>
                </a:solidFill>
              </a:rPr>
              <a:t> </a:t>
            </a:r>
            <a:r>
              <a:rPr lang="en-US" sz="1300" dirty="0" err="1" smtClean="0">
                <a:solidFill>
                  <a:srgbClr val="0070C0"/>
                </a:solidFill>
              </a:rPr>
              <a:t>Sattar,Azeem</a:t>
            </a:r>
            <a:r>
              <a:rPr lang="en-US" sz="1300" dirty="0" smtClean="0">
                <a:solidFill>
                  <a:srgbClr val="0070C0"/>
                </a:solidFill>
              </a:rPr>
              <a:t> </a:t>
            </a:r>
            <a:r>
              <a:rPr lang="en-US" sz="1300" dirty="0" err="1" smtClean="0">
                <a:solidFill>
                  <a:srgbClr val="0070C0"/>
                </a:solidFill>
              </a:rPr>
              <a:t>Haider,Shahid</a:t>
            </a:r>
            <a:r>
              <a:rPr lang="en-US" sz="1300" dirty="0" smtClean="0">
                <a:solidFill>
                  <a:srgbClr val="0070C0"/>
                </a:solidFill>
              </a:rPr>
              <a:t> </a:t>
            </a:r>
            <a:r>
              <a:rPr lang="en-US" sz="1300" dirty="0" err="1" smtClean="0">
                <a:solidFill>
                  <a:srgbClr val="0070C0"/>
                </a:solidFill>
              </a:rPr>
              <a:t>Mahmood</a:t>
            </a:r>
            <a:endParaRPr lang="en-US" sz="1300" dirty="0">
              <a:solidFill>
                <a:srgbClr val="0070C0"/>
              </a:solidFill>
            </a:endParaRPr>
          </a:p>
        </p:txBody>
      </p:sp>
      <p:sp>
        <p:nvSpPr>
          <p:cNvPr id="15" name="TextBox 14"/>
          <p:cNvSpPr txBox="1"/>
          <p:nvPr/>
        </p:nvSpPr>
        <p:spPr>
          <a:xfrm>
            <a:off x="5048979" y="6043247"/>
            <a:ext cx="1440080" cy="461665"/>
          </a:xfrm>
          <a:prstGeom prst="rect">
            <a:avLst/>
          </a:prstGeom>
          <a:noFill/>
        </p:spPr>
        <p:txBody>
          <a:bodyPr wrap="square" rtlCol="0">
            <a:spAutoFit/>
          </a:bodyPr>
          <a:lstStyle/>
          <a:p>
            <a:r>
              <a:rPr lang="en-US" sz="2400" b="1" i="1" dirty="0" smtClean="0"/>
              <a:t>Results</a:t>
            </a:r>
            <a:endParaRPr lang="en-US" sz="2400" b="1" i="1" dirty="0"/>
          </a:p>
        </p:txBody>
      </p:sp>
      <p:sp>
        <p:nvSpPr>
          <p:cNvPr id="17" name="TextBox 16"/>
          <p:cNvSpPr txBox="1"/>
          <p:nvPr/>
        </p:nvSpPr>
        <p:spPr>
          <a:xfrm>
            <a:off x="9601544" y="3216961"/>
            <a:ext cx="1842725" cy="369332"/>
          </a:xfrm>
          <a:prstGeom prst="rect">
            <a:avLst/>
          </a:prstGeom>
          <a:noFill/>
        </p:spPr>
        <p:txBody>
          <a:bodyPr wrap="square" rtlCol="0">
            <a:spAutoFit/>
          </a:bodyPr>
          <a:lstStyle/>
          <a:p>
            <a:r>
              <a:rPr lang="en-US" b="1" dirty="0" smtClean="0"/>
              <a:t>State Diagram</a:t>
            </a:r>
            <a:endParaRPr lang="en-US" b="1" dirty="0"/>
          </a:p>
        </p:txBody>
      </p:sp>
      <p:pic>
        <p:nvPicPr>
          <p:cNvPr id="18" name="Picture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75734" y="3934101"/>
            <a:ext cx="4163527" cy="2341984"/>
          </a:xfrm>
          <a:prstGeom prst="rect">
            <a:avLst/>
          </a:prstGeom>
        </p:spPr>
      </p:pic>
      <p:pic>
        <p:nvPicPr>
          <p:cNvPr id="3" name="Picture 2"/>
          <p:cNvPicPr>
            <a:picLocks noChangeAspect="1"/>
          </p:cNvPicPr>
          <p:nvPr/>
        </p:nvPicPr>
        <p:blipFill rotWithShape="1">
          <a:blip r:embed="rId4" cstate="print">
            <a:extLst>
              <a:ext uri="{28A0092B-C50C-407E-A947-70E740481C1C}">
                <a14:useLocalDpi xmlns:a14="http://schemas.microsoft.com/office/drawing/2010/main" val="0"/>
              </a:ext>
            </a:extLst>
          </a:blip>
          <a:srcRect l="1" t="5185" r="6159" b="5440"/>
          <a:stretch/>
        </p:blipFill>
        <p:spPr>
          <a:xfrm>
            <a:off x="4168819" y="3836836"/>
            <a:ext cx="3200400" cy="2286000"/>
          </a:xfrm>
          <a:prstGeom prst="rect">
            <a:avLst/>
          </a:prstGeom>
        </p:spPr>
      </p:pic>
      <p:pic>
        <p:nvPicPr>
          <p:cNvPr id="5" name="Pictur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7242" y="1026540"/>
            <a:ext cx="2575077" cy="3249356"/>
          </a:xfrm>
          <a:prstGeom prst="rect">
            <a:avLst/>
          </a:prstGeom>
          <a:solidFill>
            <a:schemeClr val="tx2">
              <a:alpha val="88000"/>
            </a:schemeClr>
          </a:solidFill>
        </p:spPr>
      </p:pic>
      <p:sp>
        <p:nvSpPr>
          <p:cNvPr id="9" name="TextBox 8"/>
          <p:cNvSpPr txBox="1"/>
          <p:nvPr/>
        </p:nvSpPr>
        <p:spPr>
          <a:xfrm>
            <a:off x="1542659" y="1097881"/>
            <a:ext cx="1569660" cy="369332"/>
          </a:xfrm>
          <a:prstGeom prst="rect">
            <a:avLst/>
          </a:prstGeom>
          <a:noFill/>
        </p:spPr>
        <p:txBody>
          <a:bodyPr wrap="none" rtlCol="0">
            <a:spAutoFit/>
          </a:bodyPr>
          <a:lstStyle/>
          <a:p>
            <a:r>
              <a:rPr lang="en-US" b="1" dirty="0">
                <a:solidFill>
                  <a:schemeClr val="bg1"/>
                </a:solidFill>
              </a:rPr>
              <a:t>USER FLOW</a:t>
            </a:r>
            <a:endParaRPr lang="en-US" dirty="0"/>
          </a:p>
        </p:txBody>
      </p:sp>
      <p:pic>
        <p:nvPicPr>
          <p:cNvPr id="13" name="Picture 1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808516" y="1198564"/>
            <a:ext cx="3193398" cy="2045770"/>
          </a:xfrm>
          <a:prstGeom prst="rect">
            <a:avLst/>
          </a:prstGeom>
        </p:spPr>
      </p:pic>
      <p:pic>
        <p:nvPicPr>
          <p:cNvPr id="14" name="Picture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6131" y="4525709"/>
            <a:ext cx="3341627" cy="1750376"/>
          </a:xfrm>
          <a:prstGeom prst="rect">
            <a:avLst/>
          </a:prstGeom>
        </p:spPr>
      </p:pic>
    </p:spTree>
    <p:extLst>
      <p:ext uri="{BB962C8B-B14F-4D97-AF65-F5344CB8AC3E}">
        <p14:creationId xmlns:p14="http://schemas.microsoft.com/office/powerpoint/2010/main" val="3496603151"/>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19291</TotalTime>
  <Words>203</Words>
  <Application>Microsoft Office PowerPoint</Application>
  <PresentationFormat>Widescreen</PresentationFormat>
  <Paragraphs>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Imprint MT Shadow</vt:lpstr>
      <vt:lpstr>1_Office Theme</vt:lpstr>
      <vt:lpstr>Flappy bird Ali Asghar, Musab Sattar,Azeem Haider,Shahid Mahmood</vt:lpstr>
    </vt:vector>
  </TitlesOfParts>
  <Company>Mechanical Engineering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AERL</dc:creator>
  <cp:lastModifiedBy>User</cp:lastModifiedBy>
  <cp:revision>762</cp:revision>
  <dcterms:created xsi:type="dcterms:W3CDTF">2014-09-19T15:55:29Z</dcterms:created>
  <dcterms:modified xsi:type="dcterms:W3CDTF">2021-12-16T21:41:55Z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LastKnownPath">
    <vt:lpwstr>\\coe-fs.engr.tamu.edu\Research\MEEN\Jacobs_Timothy\Shared\Group Meetings\2019 05 10 GE Lab Visit\2019 05 10 GE Texas A&amp;M Visit rev 2.pptx</vt:lpwstr>
  </property>
</Properties>
</file>

<file path=docProps/thumbnail.jpeg>
</file>